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209B2-5FEB-4179-8404-7A5A9E051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A95E4F-D4F0-4A0B-B555-67743ADA22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D4B72-1B3A-4AC8-A339-EACA3982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96036-4BCE-4B87-ABFC-95E1F03DF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EAF22-964C-45A8-87DB-CAEF558AC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224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EB5B4-E284-425D-9866-4F5B9750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2BC95E-6FF6-49ED-8ED2-0BB5C21E2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7A6D7-C3F8-457D-8A4C-67B996ABA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26F48-3935-4B3A-AF4B-4DF683E08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A89D4-BAF1-4702-95EE-45827D9C8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342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49FA7D-DA8B-41CA-BD4F-6671E6C566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E56EA3-8323-4D12-9BB3-DF1384DD2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5EF5F-F813-4BFB-8D9D-9D8AEA6C4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78B62-0AB1-447A-A7F6-9CBDEECF9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90C77-C883-4A5B-A911-6041707DA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110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1E6DB-C873-43D1-B584-639A8A137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BCAF2-48F8-40B3-BD15-DC26F915C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C1B20-35BA-4E34-8073-C28AAA14C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ED4F8-D25D-47AA-ABDD-777CD6F79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6CB11-1EF9-49D4-8F37-2C900125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87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C155D-39F3-4105-8D14-3097BFB3E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56FA3-70C2-430A-A008-67B7AC15E4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6A62C-4F56-4322-9C4F-ABF9E1E52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317C3-E876-445A-AFBA-B4E82307A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AD3B1-C91D-49AD-BBF9-B8A85FEA1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9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E1915-C503-4299-9726-A2378CF0C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1560B-ABC0-49F5-950E-9F4916E07A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634CFE-EF94-4339-B3C1-A93C735868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9A496-53EB-434B-A6FF-792D9AD6D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19938-98A1-4D39-883C-BC28A9B4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E2751-4A67-4962-BD7F-831A3148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67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EDD8-F16E-44EF-9E22-F12805941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36F3F-EBD9-4E39-BECD-0C46CCF50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FF4CFB-CD7D-408C-A36D-F356EA265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21FD16-2B27-46A8-AAC7-751188D3A1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FE38A-5373-4B53-9299-31BB265FF3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6BDEB6-E8A9-4F38-86DC-3B6433B8A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42EFE7-B1C1-4059-B0C6-1044067E0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ED432C-969D-4407-BB3C-8882A08E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77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7F169-4C03-4508-B824-9BD0E68F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E06779-2016-4EF6-95E5-C1C9D2E02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774A3B-2738-4A6A-9FEA-A4DB4ADEF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F82D5D-A2BE-4746-B975-C937E8027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01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0B5813-2733-419C-97AE-674DDA598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397D56-15CA-4497-9AE1-037562511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5EB663-8851-4A27-BAD6-9CFFB3D40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72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7AB1D-6FCA-4093-9EA6-8BA341ACB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188C4-E5DC-4023-9F2E-59B51AC6B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9DC9FF-541A-46E4-9C15-8D192A0131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5BFE2-ECED-4E95-8D42-C9B615456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AA0302-B17F-4F94-9B27-CB672B9BB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C798D8-315A-45B3-8E7F-65269F937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26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23992-ECC6-4C05-89FE-4BA66E312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C81145-F48D-4814-8699-6ED67ABC73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60493-D836-45F0-B1AC-4C90B65BD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89D5-977B-45B6-AAF3-130AA63C1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E0AAD-35D2-47AE-BECB-2197F546D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6E1B5A-B3BF-4C9B-9F59-D4296B1C3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220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6A37E3-5FF6-4B9F-902C-F8A26CF30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C8FD5D-A901-49F2-98F9-A4B8118D2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ADED5-3578-46E9-A5B9-453DEE35F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8CF6C-1600-4049-BB6D-4F1BEB62B7F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56C85-82ED-404E-AC89-5990137687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13D1E-40E6-403C-8553-52DB2A065F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5643D-641A-4B37-9648-8A81299F6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243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7F3290-0D30-4BBC-9259-4D7559E85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86300" y="2726872"/>
            <a:ext cx="7233557" cy="832077"/>
          </a:xfrm>
        </p:spPr>
        <p:txBody>
          <a:bodyPr>
            <a:normAutofit fontScale="90000"/>
          </a:bodyPr>
          <a:lstStyle/>
          <a:p>
            <a:r>
              <a:rPr lang="en-GB" b="1" dirty="0">
                <a:latin typeface="Arial Rounded MT Bold" panose="020F0704030504030204" pitchFamily="34" charset="0"/>
              </a:rPr>
              <a:t>Health Information System </a:t>
            </a:r>
            <a:endParaRPr lang="en-IN" b="1" dirty="0">
              <a:latin typeface="Arial Rounded MT Bold" panose="020F070403050403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F67A839-C337-43EA-935E-D79419DAA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6300" y="4013518"/>
            <a:ext cx="7233557" cy="365125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for managing clients and health programs.</a:t>
            </a:r>
            <a:endParaRPr lang="en-US" dirty="0"/>
          </a:p>
        </p:txBody>
      </p:sp>
      <p:pic>
        <p:nvPicPr>
          <p:cNvPr id="6" name="Picture Placeholder 7">
            <a:extLst>
              <a:ext uri="{FF2B5EF4-FFF2-40B4-BE49-F238E27FC236}">
                <a16:creationId xmlns:a16="http://schemas.microsoft.com/office/drawing/2014/main" id="{16E14250-D203-48DE-B664-E31A61F2CB5B}"/>
              </a:ext>
            </a:extLst>
          </p:cNvPr>
          <p:cNvPicPr>
            <a:picLocks/>
          </p:cNvPicPr>
          <p:nvPr/>
        </p:nvPicPr>
        <p:blipFill>
          <a:blip r:embed="rId2"/>
          <a:srcRect l="28495" r="28495"/>
          <a:stretch>
            <a:fillRect/>
          </a:stretch>
        </p:blipFill>
        <p:spPr>
          <a:xfrm>
            <a:off x="0" y="1"/>
            <a:ext cx="44243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532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09B67-12D8-472F-95B3-CA50DBBEC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 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9A530-F289-488F-98C3-DAB1EFF72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Secure Authentication</a:t>
            </a:r>
            <a:endParaRPr lang="en-US" dirty="0"/>
          </a:p>
          <a:p>
            <a:pPr lvl="1"/>
            <a:r>
              <a:rPr lang="en-US" dirty="0"/>
              <a:t>Role-based access for doctors.</a:t>
            </a:r>
          </a:p>
          <a:p>
            <a:r>
              <a:rPr lang="en-US" b="1" dirty="0"/>
              <a:t>Program Management</a:t>
            </a:r>
            <a:endParaRPr lang="en-US" dirty="0"/>
          </a:p>
          <a:p>
            <a:pPr lvl="1"/>
            <a:r>
              <a:rPr lang="en-US" dirty="0"/>
              <a:t>Create/enroll clients in TB, HIV, Malaria programs.</a:t>
            </a:r>
          </a:p>
          <a:p>
            <a:r>
              <a:rPr lang="en-US" b="1" dirty="0"/>
              <a:t>Client Profiles</a:t>
            </a:r>
            <a:endParaRPr lang="en-US" dirty="0"/>
          </a:p>
          <a:p>
            <a:pPr lvl="1"/>
            <a:r>
              <a:rPr lang="en-US" dirty="0"/>
              <a:t>Search, view, and edit client details.</a:t>
            </a:r>
          </a:p>
          <a:p>
            <a:r>
              <a:rPr lang="en-US" b="1" dirty="0"/>
              <a:t>API-First Design</a:t>
            </a:r>
            <a:endParaRPr lang="en-US" dirty="0"/>
          </a:p>
          <a:p>
            <a:pPr lvl="1"/>
            <a:r>
              <a:rPr lang="en-US" dirty="0"/>
              <a:t>JSON endpoints for integration (e.g., mobile apps).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924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1F01D-AA86-48F6-9583-88963B482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Technology Stack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BD9A8-6AA4-4C95-9194-F02BD89E7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Backend</a:t>
            </a:r>
            <a:r>
              <a:rPr lang="en-US" dirty="0"/>
              <a:t>: Laravel 11 (MVC architecture)</a:t>
            </a:r>
          </a:p>
          <a:p>
            <a:r>
              <a:rPr lang="en-US" b="1" dirty="0"/>
              <a:t>Database</a:t>
            </a:r>
            <a:r>
              <a:rPr lang="en-US" dirty="0"/>
              <a:t>: SQLite (lightweight, file-based)</a:t>
            </a:r>
          </a:p>
          <a:p>
            <a:r>
              <a:rPr lang="en-US" b="1" dirty="0"/>
              <a:t>Auth</a:t>
            </a:r>
            <a:r>
              <a:rPr lang="en-US" dirty="0"/>
              <a:t>: Laravel Sanctum (API token security)</a:t>
            </a:r>
          </a:p>
          <a:p>
            <a:r>
              <a:rPr lang="en-US" b="1" dirty="0"/>
              <a:t>Frontend</a:t>
            </a:r>
            <a:r>
              <a:rPr lang="en-US" dirty="0"/>
              <a:t>: Blade + Livewire (dynamic UI)</a:t>
            </a:r>
          </a:p>
          <a:p>
            <a:r>
              <a:rPr lang="en-US" b="1" dirty="0"/>
              <a:t>Security</a:t>
            </a:r>
            <a:r>
              <a:rPr lang="en-US" dirty="0"/>
              <a:t>: CSRF tokens, hashed passwords</a:t>
            </a:r>
          </a:p>
        </p:txBody>
      </p:sp>
    </p:spTree>
    <p:extLst>
      <p:ext uri="{BB962C8B-B14F-4D97-AF65-F5344CB8AC3E}">
        <p14:creationId xmlns:p14="http://schemas.microsoft.com/office/powerpoint/2010/main" val="842721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78D13-BA54-47B7-AB60-3AB86CC77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Screenshots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D4EA3-A2C0-4FF4-819A-D47E23D0E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Login/Register</a:t>
            </a:r>
            <a:endParaRPr lang="en-US" dirty="0"/>
          </a:p>
          <a:p>
            <a:pPr lvl="1"/>
            <a:r>
              <a:rPr lang="en-US" dirty="0"/>
              <a:t>Secure doctor authentication.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Client Dashboard</a:t>
            </a:r>
            <a:endParaRPr lang="en-US" dirty="0"/>
          </a:p>
          <a:p>
            <a:pPr lvl="1"/>
            <a:r>
              <a:rPr lang="en-US" dirty="0"/>
              <a:t>List view with search functionality.</a:t>
            </a:r>
          </a:p>
          <a:p>
            <a:r>
              <a:rPr lang="en-US" b="1" dirty="0"/>
              <a:t>Program Enrollment</a:t>
            </a:r>
            <a:endParaRPr lang="en-US" dirty="0"/>
          </a:p>
          <a:p>
            <a:pPr lvl="1"/>
            <a:r>
              <a:rPr lang="en-US" dirty="0"/>
              <a:t>Assign clients to health programs.</a:t>
            </a:r>
          </a:p>
          <a:p>
            <a:r>
              <a:rPr lang="en-US" b="1" dirty="0"/>
              <a:t>API Demo</a:t>
            </a:r>
            <a:endParaRPr lang="en-US" dirty="0"/>
          </a:p>
          <a:p>
            <a:pPr lvl="1"/>
            <a:r>
              <a:rPr lang="en-US" dirty="0"/>
              <a:t>Fetch client data via authenticated requests.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982062-D540-4352-BBE0-056ED7650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5511" y="132674"/>
            <a:ext cx="4918289" cy="24312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1B362D-A250-4A4C-9285-855A5374B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784" y="2796370"/>
            <a:ext cx="4854016" cy="257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43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43F3C-A501-4D0C-B45A-917E1D43A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Database Design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AD74-3403-43F7-9420-4174BEA16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Relationships:</a:t>
            </a:r>
            <a:endParaRPr lang="en-US" dirty="0"/>
          </a:p>
          <a:p>
            <a:r>
              <a:rPr lang="en-US" dirty="0"/>
              <a:t>User → Has many Clients</a:t>
            </a:r>
          </a:p>
          <a:p>
            <a:r>
              <a:rPr lang="en-US" dirty="0"/>
              <a:t>Client → Belongs to many Programs (via </a:t>
            </a:r>
            <a:r>
              <a:rPr lang="en-US" dirty="0" err="1"/>
              <a:t>client_programs</a:t>
            </a:r>
            <a:r>
              <a:rPr lang="en-US" dirty="0"/>
              <a:t> pivot)</a:t>
            </a:r>
          </a:p>
          <a:p>
            <a:r>
              <a:rPr lang="en-US" dirty="0"/>
              <a:t>Program → Managed by User (doctor)</a:t>
            </a:r>
          </a:p>
          <a:p>
            <a:r>
              <a:rPr lang="en-US" dirty="0"/>
              <a:t>Visual flow of models (User → Client ↔ Program).</a:t>
            </a:r>
          </a:p>
        </p:txBody>
      </p:sp>
    </p:spTree>
    <p:extLst>
      <p:ext uri="{BB962C8B-B14F-4D97-AF65-F5344CB8AC3E}">
        <p14:creationId xmlns:p14="http://schemas.microsoft.com/office/powerpoint/2010/main" val="3842153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AA8A4-3595-427C-93D4-1D6EB4CB6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A9D7D7-646F-46FA-996E-AEE316E4C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820"/>
          <a:stretch/>
        </p:blipFill>
        <p:spPr>
          <a:xfrm>
            <a:off x="705501" y="1587086"/>
            <a:ext cx="7664085" cy="409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912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179</Words>
  <Application>Microsoft Office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Rounded MT Bold</vt:lpstr>
      <vt:lpstr>Calibri</vt:lpstr>
      <vt:lpstr>Calibri Light</vt:lpstr>
      <vt:lpstr>Office Theme</vt:lpstr>
      <vt:lpstr>Health Information System </vt:lpstr>
      <vt:lpstr> Key Features</vt:lpstr>
      <vt:lpstr>Technology Stack</vt:lpstr>
      <vt:lpstr>Screenshots </vt:lpstr>
      <vt:lpstr>Database Design</vt:lpstr>
      <vt:lpstr>Getting Started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Information System </dc:title>
  <dc:creator>kijanaballer</dc:creator>
  <cp:lastModifiedBy>kijanaballer</cp:lastModifiedBy>
  <cp:revision>2</cp:revision>
  <dcterms:created xsi:type="dcterms:W3CDTF">2025-04-27T22:02:23Z</dcterms:created>
  <dcterms:modified xsi:type="dcterms:W3CDTF">2025-04-27T22:16:49Z</dcterms:modified>
</cp:coreProperties>
</file>

<file path=docProps/thumbnail.jpeg>
</file>